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5" r:id="rId12"/>
    <p:sldId id="266" r:id="rId13"/>
    <p:sldId id="264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7" autoAdjust="0"/>
  </p:normalViewPr>
  <p:slideViewPr>
    <p:cSldViewPr>
      <p:cViewPr varScale="1">
        <p:scale>
          <a:sx n="60" d="100"/>
          <a:sy n="60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73485-BC49-45A8-B8EF-285D16B67EAE}" type="datetimeFigureOut">
              <a:rPr lang="en-US" smtClean="0"/>
              <a:t>26-Apr-16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0B096-B2DB-4FF5-B194-42C6A28E0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B096-B2DB-4FF5-B194-42C6A28E0C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B096-B2DB-4FF5-B194-42C6A28E0C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3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B096-B2DB-4FF5-B194-42C6A28E0C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849769"/>
            <a:ext cx="7315200" cy="120032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চ্ছা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1582">
            <a:off x="1002912" y="2056919"/>
            <a:ext cx="3629025" cy="42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b="7408"/>
          <a:stretch/>
        </p:blipFill>
        <p:spPr>
          <a:xfrm>
            <a:off x="4918214" y="3281289"/>
            <a:ext cx="4184755" cy="33481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675"/>
            <a:ext cx="5257800" cy="3138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67400" y="1035269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800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8"/>
          <a:stretch/>
        </p:blipFill>
        <p:spPr>
          <a:xfrm>
            <a:off x="228600" y="228600"/>
            <a:ext cx="4102607" cy="3219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47757"/>
            <a:ext cx="4419600" cy="3381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86400" y="914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648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গরু,ছাগল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86600" y="4643304"/>
            <a:ext cx="144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944656"/>
            <a:ext cx="144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মংলা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/>
        </p:blipFill>
        <p:spPr>
          <a:xfrm>
            <a:off x="2060710" y="31651"/>
            <a:ext cx="6872927" cy="66014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598679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বঙ্গোপসাগর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310" y="4800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মংলা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4204917"/>
            <a:ext cx="2060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17804" y="4576715"/>
            <a:ext cx="5029200" cy="417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2060710" y="4888999"/>
            <a:ext cx="3273290" cy="297902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1" y="158260"/>
            <a:ext cx="3967899" cy="2972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175"/>
            <a:ext cx="4038600" cy="302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398" y="4056059"/>
            <a:ext cx="88391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বাংলাদেশের বনভূমির পরিমাণঃ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২৪,৯৩৮ বর্গকিলোমিটার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 মোট ভূ-ভাগের মাত্র ১৬%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04405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 প্রাকৃতিক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সম্পদের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 তৈরি কর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8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ভূমির কত শতাংশ পাহাড়ি এলাকা?	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নদীর পানি-প্রবাহ থেকে আমরা কি উৎপাদন করতে পারি?			     			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মোট ভূমির কত ভাগ বনভূমি রয়েছে?	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মৎস্য সম্পদকে কয় ভাগে ভাগ করা হয়েছে?	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দক্ষিণে কোন সাগর অবস্থিত?	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	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914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304800"/>
            <a:ext cx="85344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সম্পদের সুষ্ঠু ব্যবহারের মধ্যেই দেশের সমৃদ্ধি নির্ভর করে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8903"/>
            <a:ext cx="9599862" cy="7147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7" name="TextBox 6"/>
          <p:cNvSpPr txBox="1"/>
          <p:nvPr/>
        </p:nvSpPr>
        <p:spPr>
          <a:xfrm>
            <a:off x="3352800" y="2514599"/>
            <a:ext cx="3547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71600"/>
            <a:ext cx="541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কৃষ্ণা মহাজন</a:t>
            </a:r>
          </a:p>
          <a:p>
            <a:pPr algn="ctr"/>
            <a:r>
              <a:rPr lang="bn-BD" sz="6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</a:p>
          <a:p>
            <a:pPr algn="ctr"/>
            <a:r>
              <a:rPr lang="bn-BD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</a:t>
            </a:r>
            <a:r>
              <a:rPr lang="en-US" sz="28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krishnamohajan99@gamil.com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34065"/>
            <a:ext cx="7686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৮ম শ্রেণী</a:t>
            </a:r>
          </a:p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সময়ঃ৫০মিনিট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Links\Documents\krishna\10645318_795223033872648_654071791304394948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081"/>
            <a:ext cx="4495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-1612i3\Links\Documents\krishna\d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3" y="3352800"/>
            <a:ext cx="4468129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-1612i3\Links\Documents\krishna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56" y="156178"/>
            <a:ext cx="4093619" cy="30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-1612i3\Links\Documents\krishna\Hillsha-Fish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r="10052"/>
          <a:stretch/>
        </p:blipFill>
        <p:spPr bwMode="auto">
          <a:xfrm>
            <a:off x="4792717" y="3352800"/>
            <a:ext cx="414633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855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dirty="0" smtClean="0">
                <a:latin typeface="NikoshBAN" pitchFamily="2" charset="0"/>
                <a:cs typeface="NikoshBAN" pitchFamily="2" charset="0"/>
              </a:rPr>
              <a:t>বাংলাদেশের প্রাকৃতিক সম্পদ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(পাঠ-১)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অধ্যায়ঃ ১২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547848"/>
            <a:ext cx="86400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বাংলাদেশের প্রাকৃতিক সম্পদ সমুহের নাম বলতে পারব।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নদ-নদীর উপকারীতা সম্পর্কে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মৎস্য সম্পদের শ্রেণী বিভাগ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খনিজ সম্পদের নাম গুলো ব্যাখ্যা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685800"/>
            <a:ext cx="4343400" cy="186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52" y="31538"/>
            <a:ext cx="4303544" cy="3009353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>
            <a:off x="15688" y="4969566"/>
            <a:ext cx="978408" cy="3657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0" y="5638800"/>
            <a:ext cx="978408" cy="3657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0" y="6248400"/>
            <a:ext cx="978408" cy="3657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173808" y="3048000"/>
            <a:ext cx="242316" cy="709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951080" y="3732080"/>
            <a:ext cx="2787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সমতল ভূমি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756" y="4800600"/>
            <a:ext cx="120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408" y="5512188"/>
            <a:ext cx="115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408" y="6145526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809936" y="3048000"/>
            <a:ext cx="242316" cy="675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7" name="Left Arrow 16"/>
          <p:cNvSpPr/>
          <p:nvPr/>
        </p:nvSpPr>
        <p:spPr>
          <a:xfrm>
            <a:off x="8265242" y="4648200"/>
            <a:ext cx="91440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8275074" y="5370731"/>
            <a:ext cx="91440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8229600" y="6181545"/>
            <a:ext cx="91440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10200" y="3753728"/>
            <a:ext cx="311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পাহাড়ী ভূমি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445633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প্রাণিজ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4988" y="5113627"/>
            <a:ext cx="12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4315" y="5983069"/>
            <a:ext cx="170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খনিজ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" y="17580"/>
            <a:ext cx="4563487" cy="30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4" grpId="0"/>
      <p:bldP spid="15" grpId="0"/>
      <p:bldP spid="16" grpId="0" animBg="1"/>
      <p:bldP spid="17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599"/>
            <a:ext cx="4343400" cy="3276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599"/>
            <a:ext cx="4267200" cy="304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3716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সমপদ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5" r="20026"/>
          <a:stretch/>
        </p:blipFill>
        <p:spPr>
          <a:xfrm>
            <a:off x="274320" y="136121"/>
            <a:ext cx="3916680" cy="5011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r="8216"/>
          <a:stretch/>
        </p:blipFill>
        <p:spPr>
          <a:xfrm flipH="1">
            <a:off x="4724400" y="4092734"/>
            <a:ext cx="4135902" cy="2610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838200"/>
            <a:ext cx="2362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গ্যাস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2667" y="5933399"/>
            <a:ext cx="19812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কয়লা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146</Words>
  <Application>Microsoft Office PowerPoint</Application>
  <PresentationFormat>On-screen Show (4:3)</PresentationFormat>
  <Paragraphs>57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Doel-1612i3</cp:lastModifiedBy>
  <cp:revision>123</cp:revision>
  <dcterms:created xsi:type="dcterms:W3CDTF">2006-08-16T00:00:00Z</dcterms:created>
  <dcterms:modified xsi:type="dcterms:W3CDTF">2016-04-26T05:44:14Z</dcterms:modified>
</cp:coreProperties>
</file>